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22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435387"/>
            <a:ext cx="8463108" cy="2062103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lisez la conversation dans activité 21,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à la page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273…et complétez activité 22 à la page 274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(phrases complètes)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3501531"/>
            <a:ext cx="3276600" cy="328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30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53</cp:revision>
  <dcterms:created xsi:type="dcterms:W3CDTF">2011-09-14T23:22:57Z</dcterms:created>
  <dcterms:modified xsi:type="dcterms:W3CDTF">2011-12-22T17:05:02Z</dcterms:modified>
</cp:coreProperties>
</file>